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  <p:sldMasterId id="2147483661" r:id="rId4"/>
  </p:sldMasterIdLst>
  <p:notesMasterIdLst>
    <p:notesMasterId r:id="rId11"/>
  </p:notesMasterIdLst>
  <p:handoutMasterIdLst>
    <p:handoutMasterId r:id="rId12"/>
  </p:handoutMasterIdLst>
  <p:sldIdLst>
    <p:sldId id="315" r:id="rId5"/>
    <p:sldId id="274" r:id="rId6"/>
    <p:sldId id="362" r:id="rId7"/>
    <p:sldId id="335" r:id="rId8"/>
    <p:sldId id="358" r:id="rId9"/>
    <p:sldId id="360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64">
          <p15:clr>
            <a:srgbClr val="A4A3A4"/>
          </p15:clr>
        </p15:guide>
        <p15:guide id="2" orient="horz" pos="780">
          <p15:clr>
            <a:srgbClr val="A4A3A4"/>
          </p15:clr>
        </p15:guide>
        <p15:guide id="3" orient="horz" pos="1842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397BB1"/>
    <a:srgbClr val="484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643" y="43"/>
      </p:cViewPr>
      <p:guideLst>
        <p:guide orient="horz" pos="2964"/>
        <p:guide orient="horz" pos="780"/>
        <p:guide orient="horz" pos="184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notesViewPr>
    <p:cSldViewPr>
      <p:cViewPr varScale="1">
        <p:scale>
          <a:sx n="83" d="100"/>
          <a:sy n="83" d="100"/>
        </p:scale>
        <p:origin x="-3168" y="-96"/>
      </p:cViewPr>
      <p:guideLst>
        <p:guide orient="horz" pos="2957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FA490-6282-FB4D-9E98-4B3B25780F3B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BF085-273F-444B-BBEA-D727294B04D8}">
      <dgm:prSet custT="1"/>
      <dgm:spPr>
        <a:solidFill>
          <a:schemeClr val="tx2"/>
        </a:solidFill>
      </dgm:spPr>
      <dgm:t>
        <a:bodyPr/>
        <a:lstStyle/>
        <a:p>
          <a:r>
            <a:rPr lang="en-US" sz="3600" dirty="0"/>
            <a:t>Introduction to practical model</a:t>
          </a:r>
        </a:p>
      </dgm:t>
    </dgm:pt>
    <dgm:pt modelId="{DBDA9858-834C-A240-AB26-FED59C509DB8}" type="parTrans" cxnId="{79FDE720-901C-124C-ADEB-183605B9B7E9}">
      <dgm:prSet/>
      <dgm:spPr/>
      <dgm:t>
        <a:bodyPr/>
        <a:lstStyle/>
        <a:p>
          <a:endParaRPr lang="en-US"/>
        </a:p>
      </dgm:t>
    </dgm:pt>
    <dgm:pt modelId="{67BB557C-98F5-4A47-BDFC-E4B83E201387}" type="sibTrans" cxnId="{79FDE720-901C-124C-ADEB-183605B9B7E9}">
      <dgm:prSet/>
      <dgm:spPr/>
      <dgm:t>
        <a:bodyPr/>
        <a:lstStyle/>
        <a:p>
          <a:endParaRPr lang="en-US"/>
        </a:p>
      </dgm:t>
    </dgm:pt>
    <dgm:pt modelId="{CE5448C7-7D79-6543-8799-3BBB9E806B9A}">
      <dgm:prSet custT="1"/>
      <dgm:spPr>
        <a:solidFill>
          <a:schemeClr val="tx2"/>
        </a:solidFill>
      </dgm:spPr>
      <dgm:t>
        <a:bodyPr/>
        <a:lstStyle/>
        <a:p>
          <a:r>
            <a:rPr lang="en-US" sz="3600" dirty="0"/>
            <a:t>Action Planning</a:t>
          </a:r>
        </a:p>
      </dgm:t>
    </dgm:pt>
    <dgm:pt modelId="{602351F1-D7EA-E845-B76C-BC1B61081399}" type="parTrans" cxnId="{2814BB51-45DC-7A4B-9EFE-AC24744F16A0}">
      <dgm:prSet/>
      <dgm:spPr/>
      <dgm:t>
        <a:bodyPr/>
        <a:lstStyle/>
        <a:p>
          <a:endParaRPr lang="en-US"/>
        </a:p>
      </dgm:t>
    </dgm:pt>
    <dgm:pt modelId="{6359616F-ECBE-DA41-808F-DFD84009C530}" type="sibTrans" cxnId="{2814BB51-45DC-7A4B-9EFE-AC24744F16A0}">
      <dgm:prSet/>
      <dgm:spPr/>
      <dgm:t>
        <a:bodyPr/>
        <a:lstStyle/>
        <a:p>
          <a:endParaRPr lang="en-US"/>
        </a:p>
      </dgm:t>
    </dgm:pt>
    <dgm:pt modelId="{54DE61EE-20E0-294B-985F-D44435042D91}" type="pres">
      <dgm:prSet presAssocID="{350FA490-6282-FB4D-9E98-4B3B25780F3B}" presName="linear" presStyleCnt="0">
        <dgm:presLayoutVars>
          <dgm:dir/>
          <dgm:animLvl val="lvl"/>
          <dgm:resizeHandles val="exact"/>
        </dgm:presLayoutVars>
      </dgm:prSet>
      <dgm:spPr/>
    </dgm:pt>
    <dgm:pt modelId="{15A12B8E-7819-8747-AEF3-D66E17F8C9B0}" type="pres">
      <dgm:prSet presAssocID="{4E1BF085-273F-444B-BBEA-D727294B04D8}" presName="parentLin" presStyleCnt="0"/>
      <dgm:spPr/>
    </dgm:pt>
    <dgm:pt modelId="{0C3B0DC7-6FD9-8B4A-9BC6-DE0C6130465D}" type="pres">
      <dgm:prSet presAssocID="{4E1BF085-273F-444B-BBEA-D727294B04D8}" presName="parentLeftMargin" presStyleLbl="node1" presStyleIdx="0" presStyleCnt="2"/>
      <dgm:spPr/>
    </dgm:pt>
    <dgm:pt modelId="{413B0B16-38E6-C64A-8952-9DA0CBB40C5E}" type="pres">
      <dgm:prSet presAssocID="{4E1BF085-273F-444B-BBEA-D727294B04D8}" presName="parentText" presStyleLbl="node1" presStyleIdx="0" presStyleCnt="2" custScaleX="116809">
        <dgm:presLayoutVars>
          <dgm:chMax val="0"/>
          <dgm:bulletEnabled val="1"/>
        </dgm:presLayoutVars>
      </dgm:prSet>
      <dgm:spPr/>
    </dgm:pt>
    <dgm:pt modelId="{28C4926B-1599-AE45-B7D1-EA7FFE395C99}" type="pres">
      <dgm:prSet presAssocID="{4E1BF085-273F-444B-BBEA-D727294B04D8}" presName="negativeSpace" presStyleCnt="0"/>
      <dgm:spPr/>
    </dgm:pt>
    <dgm:pt modelId="{E1C483A1-6DC4-8748-9814-443D1E6B7E14}" type="pres">
      <dgm:prSet presAssocID="{4E1BF085-273F-444B-BBEA-D727294B04D8}" presName="childText" presStyleLbl="conFgAcc1" presStyleIdx="0" presStyleCnt="2">
        <dgm:presLayoutVars>
          <dgm:bulletEnabled val="1"/>
        </dgm:presLayoutVars>
      </dgm:prSet>
      <dgm:spPr/>
    </dgm:pt>
    <dgm:pt modelId="{876A8C0F-34D1-3647-BC11-BEC0BD1A1A3E}" type="pres">
      <dgm:prSet presAssocID="{67BB557C-98F5-4A47-BDFC-E4B83E201387}" presName="spaceBetweenRectangles" presStyleCnt="0"/>
      <dgm:spPr/>
    </dgm:pt>
    <dgm:pt modelId="{E2F4058F-F39A-4A4D-A482-F86E6789496D}" type="pres">
      <dgm:prSet presAssocID="{CE5448C7-7D79-6543-8799-3BBB9E806B9A}" presName="parentLin" presStyleCnt="0"/>
      <dgm:spPr/>
    </dgm:pt>
    <dgm:pt modelId="{1AA15D09-8045-3D44-BC95-EEC396A775CE}" type="pres">
      <dgm:prSet presAssocID="{CE5448C7-7D79-6543-8799-3BBB9E806B9A}" presName="parentLeftMargin" presStyleLbl="node1" presStyleIdx="0" presStyleCnt="2"/>
      <dgm:spPr/>
    </dgm:pt>
    <dgm:pt modelId="{6E37B2D1-6834-2944-8491-9EDB1AC857B0}" type="pres">
      <dgm:prSet presAssocID="{CE5448C7-7D79-6543-8799-3BBB9E806B9A}" presName="parentText" presStyleLbl="node1" presStyleIdx="1" presStyleCnt="2" custScaleX="116809">
        <dgm:presLayoutVars>
          <dgm:chMax val="0"/>
          <dgm:bulletEnabled val="1"/>
        </dgm:presLayoutVars>
      </dgm:prSet>
      <dgm:spPr/>
    </dgm:pt>
    <dgm:pt modelId="{00FBE998-E51A-5542-A2F2-FE8F31F4605F}" type="pres">
      <dgm:prSet presAssocID="{CE5448C7-7D79-6543-8799-3BBB9E806B9A}" presName="negativeSpace" presStyleCnt="0"/>
      <dgm:spPr/>
    </dgm:pt>
    <dgm:pt modelId="{FCD354BA-C280-6040-B822-FA982F3027A9}" type="pres">
      <dgm:prSet presAssocID="{CE5448C7-7D79-6543-8799-3BBB9E806B9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688206D-CD83-4589-8F10-7A834B7ED694}" type="presOf" srcId="{CE5448C7-7D79-6543-8799-3BBB9E806B9A}" destId="{6E37B2D1-6834-2944-8491-9EDB1AC857B0}" srcOrd="1" destOrd="0" presId="urn:microsoft.com/office/officeart/2005/8/layout/list1"/>
    <dgm:cxn modelId="{F7AEFB0F-EA69-461B-879C-BB9D0199F624}" type="presOf" srcId="{350FA490-6282-FB4D-9E98-4B3B25780F3B}" destId="{54DE61EE-20E0-294B-985F-D44435042D91}" srcOrd="0" destOrd="0" presId="urn:microsoft.com/office/officeart/2005/8/layout/list1"/>
    <dgm:cxn modelId="{DEBC4323-01AC-4115-8DA1-5E20A69F5827}" type="presOf" srcId="{4E1BF085-273F-444B-BBEA-D727294B04D8}" destId="{0C3B0DC7-6FD9-8B4A-9BC6-DE0C6130465D}" srcOrd="0" destOrd="0" presId="urn:microsoft.com/office/officeart/2005/8/layout/list1"/>
    <dgm:cxn modelId="{79FDE720-901C-124C-ADEB-183605B9B7E9}" srcId="{350FA490-6282-FB4D-9E98-4B3B25780F3B}" destId="{4E1BF085-273F-444B-BBEA-D727294B04D8}" srcOrd="0" destOrd="0" parTransId="{DBDA9858-834C-A240-AB26-FED59C509DB8}" sibTransId="{67BB557C-98F5-4A47-BDFC-E4B83E201387}"/>
    <dgm:cxn modelId="{931B9F4E-A8B0-400C-A4AA-536ADDEA89BC}" type="presOf" srcId="{4E1BF085-273F-444B-BBEA-D727294B04D8}" destId="{413B0B16-38E6-C64A-8952-9DA0CBB40C5E}" srcOrd="1" destOrd="0" presId="urn:microsoft.com/office/officeart/2005/8/layout/list1"/>
    <dgm:cxn modelId="{2814BB51-45DC-7A4B-9EFE-AC24744F16A0}" srcId="{350FA490-6282-FB4D-9E98-4B3B25780F3B}" destId="{CE5448C7-7D79-6543-8799-3BBB9E806B9A}" srcOrd="1" destOrd="0" parTransId="{602351F1-D7EA-E845-B76C-BC1B61081399}" sibTransId="{6359616F-ECBE-DA41-808F-DFD84009C530}"/>
    <dgm:cxn modelId="{08C516CC-7C2E-4191-98F8-CA8950D42C50}" type="presOf" srcId="{CE5448C7-7D79-6543-8799-3BBB9E806B9A}" destId="{1AA15D09-8045-3D44-BC95-EEC396A775CE}" srcOrd="0" destOrd="0" presId="urn:microsoft.com/office/officeart/2005/8/layout/list1"/>
    <dgm:cxn modelId="{6B31F149-E8F6-4D7E-A3C4-69B1378FEB50}" type="presParOf" srcId="{54DE61EE-20E0-294B-985F-D44435042D91}" destId="{15A12B8E-7819-8747-AEF3-D66E17F8C9B0}" srcOrd="0" destOrd="0" presId="urn:microsoft.com/office/officeart/2005/8/layout/list1"/>
    <dgm:cxn modelId="{F0ED63E5-F840-4D48-B035-8CE8EF6D466B}" type="presParOf" srcId="{15A12B8E-7819-8747-AEF3-D66E17F8C9B0}" destId="{0C3B0DC7-6FD9-8B4A-9BC6-DE0C6130465D}" srcOrd="0" destOrd="0" presId="urn:microsoft.com/office/officeart/2005/8/layout/list1"/>
    <dgm:cxn modelId="{34B0E203-5C8C-4FAC-A81B-219ED78E6B6C}" type="presParOf" srcId="{15A12B8E-7819-8747-AEF3-D66E17F8C9B0}" destId="{413B0B16-38E6-C64A-8952-9DA0CBB40C5E}" srcOrd="1" destOrd="0" presId="urn:microsoft.com/office/officeart/2005/8/layout/list1"/>
    <dgm:cxn modelId="{A57A3D62-DB52-4C07-931D-8D135683B58A}" type="presParOf" srcId="{54DE61EE-20E0-294B-985F-D44435042D91}" destId="{28C4926B-1599-AE45-B7D1-EA7FFE395C99}" srcOrd="1" destOrd="0" presId="urn:microsoft.com/office/officeart/2005/8/layout/list1"/>
    <dgm:cxn modelId="{7200BBB2-9C4A-4C18-AE19-9A008A668B42}" type="presParOf" srcId="{54DE61EE-20E0-294B-985F-D44435042D91}" destId="{E1C483A1-6DC4-8748-9814-443D1E6B7E14}" srcOrd="2" destOrd="0" presId="urn:microsoft.com/office/officeart/2005/8/layout/list1"/>
    <dgm:cxn modelId="{09B7CBD2-CC16-4059-A432-0B89339B79B2}" type="presParOf" srcId="{54DE61EE-20E0-294B-985F-D44435042D91}" destId="{876A8C0F-34D1-3647-BC11-BEC0BD1A1A3E}" srcOrd="3" destOrd="0" presId="urn:microsoft.com/office/officeart/2005/8/layout/list1"/>
    <dgm:cxn modelId="{A56DA092-CA6B-4008-8F57-C556928896A7}" type="presParOf" srcId="{54DE61EE-20E0-294B-985F-D44435042D91}" destId="{E2F4058F-F39A-4A4D-A482-F86E6789496D}" srcOrd="4" destOrd="0" presId="urn:microsoft.com/office/officeart/2005/8/layout/list1"/>
    <dgm:cxn modelId="{7E19CE3B-350F-4187-B646-A6A79FD2555E}" type="presParOf" srcId="{E2F4058F-F39A-4A4D-A482-F86E6789496D}" destId="{1AA15D09-8045-3D44-BC95-EEC396A775CE}" srcOrd="0" destOrd="0" presId="urn:microsoft.com/office/officeart/2005/8/layout/list1"/>
    <dgm:cxn modelId="{D90932F2-1353-4FC7-AEE3-958D03A1586F}" type="presParOf" srcId="{E2F4058F-F39A-4A4D-A482-F86E6789496D}" destId="{6E37B2D1-6834-2944-8491-9EDB1AC857B0}" srcOrd="1" destOrd="0" presId="urn:microsoft.com/office/officeart/2005/8/layout/list1"/>
    <dgm:cxn modelId="{58DE81FE-9807-4D60-B889-A2DB1B685C80}" type="presParOf" srcId="{54DE61EE-20E0-294B-985F-D44435042D91}" destId="{00FBE998-E51A-5542-A2F2-FE8F31F4605F}" srcOrd="5" destOrd="0" presId="urn:microsoft.com/office/officeart/2005/8/layout/list1"/>
    <dgm:cxn modelId="{D2D14F65-CCD9-4E4F-A7FF-AECBB3947180}" type="presParOf" srcId="{54DE61EE-20E0-294B-985F-D44435042D91}" destId="{FCD354BA-C280-6040-B822-FA982F3027A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483A1-6DC4-8748-9814-443D1E6B7E14}">
      <dsp:nvSpPr>
        <dsp:cNvPr id="0" name=""/>
        <dsp:cNvSpPr/>
      </dsp:nvSpPr>
      <dsp:spPr>
        <a:xfrm>
          <a:off x="0" y="919088"/>
          <a:ext cx="7495400" cy="153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B0B16-38E6-C64A-8952-9DA0CBB40C5E}">
      <dsp:nvSpPr>
        <dsp:cNvPr id="0" name=""/>
        <dsp:cNvSpPr/>
      </dsp:nvSpPr>
      <dsp:spPr>
        <a:xfrm>
          <a:off x="374770" y="18728"/>
          <a:ext cx="6128711" cy="1800720"/>
        </a:xfrm>
        <a:prstGeom prst="round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316" tIns="0" rIns="198316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Introduction to practical model</a:t>
          </a:r>
        </a:p>
      </dsp:txBody>
      <dsp:txXfrm>
        <a:off x="462674" y="106632"/>
        <a:ext cx="5952903" cy="1624912"/>
      </dsp:txXfrm>
    </dsp:sp>
    <dsp:sp modelId="{FCD354BA-C280-6040-B822-FA982F3027A9}">
      <dsp:nvSpPr>
        <dsp:cNvPr id="0" name=""/>
        <dsp:cNvSpPr/>
      </dsp:nvSpPr>
      <dsp:spPr>
        <a:xfrm>
          <a:off x="0" y="3686049"/>
          <a:ext cx="7495400" cy="153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7B2D1-6834-2944-8491-9EDB1AC857B0}">
      <dsp:nvSpPr>
        <dsp:cNvPr id="0" name=""/>
        <dsp:cNvSpPr/>
      </dsp:nvSpPr>
      <dsp:spPr>
        <a:xfrm>
          <a:off x="374770" y="2785689"/>
          <a:ext cx="6128711" cy="1800720"/>
        </a:xfrm>
        <a:prstGeom prst="round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316" tIns="0" rIns="198316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Action Planning</a:t>
          </a:r>
        </a:p>
      </dsp:txBody>
      <dsp:txXfrm>
        <a:off x="462674" y="2873593"/>
        <a:ext cx="5952903" cy="1624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6AA72-5F3A-421A-841C-EC6CD8283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95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0384F-1EF7-4D92-A9C1-266BC2B03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5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Karen introduces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0384F-1EF7-4D92-A9C1-266BC2B031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79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Century Gothic" charset="0"/>
              </a:rPr>
              <a:t>M 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0384F-1EF7-4D92-A9C1-266BC2B031A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23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484848"/>
                </a:solidFill>
              </a:rPr>
              <a:t>A &amp; M  -  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0384F-1EF7-4D92-A9C1-266BC2B031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31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692696"/>
            <a:ext cx="7772400" cy="1362075"/>
          </a:xfrm>
        </p:spPr>
        <p:txBody>
          <a:bodyPr anchor="t">
            <a:normAutofit/>
          </a:bodyPr>
          <a:lstStyle>
            <a:lvl1pPr algn="l">
              <a:defRPr sz="3800" b="1" cap="none" baseline="0"/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5576" y="4377085"/>
            <a:ext cx="7772400" cy="92412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rgbClr val="5A5A5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1</a:t>
            </a:r>
          </a:p>
          <a:p>
            <a:pPr lvl="0"/>
            <a:r>
              <a:rPr lang="en-US" dirty="0"/>
              <a:t>Author 2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83568" y="2492896"/>
            <a:ext cx="7704138" cy="935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700">
                <a:solidFill>
                  <a:srgbClr val="397BB1"/>
                </a:solidFill>
              </a:defRPr>
            </a:lvl1pPr>
            <a:lvl2pPr>
              <a:defRPr>
                <a:solidFill>
                  <a:srgbClr val="397BB1"/>
                </a:solidFill>
              </a:defRPr>
            </a:lvl2pPr>
            <a:lvl3pPr>
              <a:defRPr>
                <a:solidFill>
                  <a:srgbClr val="397BB1"/>
                </a:solidFill>
              </a:defRPr>
            </a:lvl3pPr>
            <a:lvl4pPr>
              <a:defRPr>
                <a:solidFill>
                  <a:srgbClr val="397BB1"/>
                </a:solidFill>
              </a:defRPr>
            </a:lvl4pPr>
            <a:lvl5pPr>
              <a:defRPr>
                <a:solidFill>
                  <a:srgbClr val="397BB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3568" y="4221088"/>
            <a:ext cx="8064896" cy="0"/>
          </a:xfrm>
          <a:prstGeom prst="line">
            <a:avLst/>
          </a:prstGeom>
          <a:ln w="19050">
            <a:solidFill>
              <a:srgbClr val="5A5A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31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0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7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692696"/>
            <a:ext cx="7772400" cy="1362075"/>
          </a:xfrm>
        </p:spPr>
        <p:txBody>
          <a:bodyPr anchor="t">
            <a:normAutofit/>
          </a:bodyPr>
          <a:lstStyle>
            <a:lvl1pPr algn="l">
              <a:defRPr sz="3800" b="1" cap="none" baseline="0"/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83568" y="2492896"/>
            <a:ext cx="7704138" cy="935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700">
                <a:solidFill>
                  <a:srgbClr val="397BB1"/>
                </a:solidFill>
              </a:defRPr>
            </a:lvl1pPr>
            <a:lvl2pPr>
              <a:defRPr>
                <a:solidFill>
                  <a:srgbClr val="397BB1"/>
                </a:solidFill>
              </a:defRPr>
            </a:lvl2pPr>
            <a:lvl3pPr>
              <a:defRPr>
                <a:solidFill>
                  <a:srgbClr val="397BB1"/>
                </a:solidFill>
              </a:defRPr>
            </a:lvl3pPr>
            <a:lvl4pPr>
              <a:defRPr>
                <a:solidFill>
                  <a:srgbClr val="397BB1"/>
                </a:solidFill>
              </a:defRPr>
            </a:lvl4pPr>
            <a:lvl5pPr>
              <a:defRPr>
                <a:solidFill>
                  <a:srgbClr val="397BB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445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ogo: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87624" y="5949280"/>
            <a:ext cx="6336704" cy="6488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Source/caption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1115616" y="1556792"/>
            <a:ext cx="6480000" cy="43211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60832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 logo: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84848"/>
                </a:solidFill>
              </a:defRPr>
            </a:lvl1pPr>
            <a:lvl2pPr>
              <a:defRPr>
                <a:solidFill>
                  <a:srgbClr val="484848"/>
                </a:solidFill>
              </a:defRPr>
            </a:lvl2pPr>
            <a:lvl3pPr>
              <a:defRPr>
                <a:solidFill>
                  <a:srgbClr val="484848"/>
                </a:solidFill>
              </a:defRPr>
            </a:lvl3pPr>
            <a:lvl4pPr>
              <a:defRPr>
                <a:solidFill>
                  <a:srgbClr val="484848"/>
                </a:solidFill>
              </a:defRPr>
            </a:lvl4pPr>
            <a:lvl5pPr>
              <a:defRPr>
                <a:solidFill>
                  <a:srgbClr val="48484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251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o logo: Content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8818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No logo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628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logo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05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 logo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423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logo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75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692696"/>
            <a:ext cx="7772400" cy="1362075"/>
          </a:xfrm>
        </p:spPr>
        <p:txBody>
          <a:bodyPr anchor="t">
            <a:normAutofit/>
          </a:bodyPr>
          <a:lstStyle>
            <a:lvl1pPr algn="l">
              <a:defRPr sz="3800" b="1" cap="none" baseline="0"/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83568" y="2492896"/>
            <a:ext cx="7704138" cy="935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700">
                <a:solidFill>
                  <a:srgbClr val="397BB1"/>
                </a:solidFill>
              </a:defRPr>
            </a:lvl1pPr>
            <a:lvl2pPr>
              <a:defRPr>
                <a:solidFill>
                  <a:srgbClr val="397BB1"/>
                </a:solidFill>
              </a:defRPr>
            </a:lvl2pPr>
            <a:lvl3pPr>
              <a:defRPr>
                <a:solidFill>
                  <a:srgbClr val="397BB1"/>
                </a:solidFill>
              </a:defRPr>
            </a:lvl3pPr>
            <a:lvl4pPr>
              <a:defRPr>
                <a:solidFill>
                  <a:srgbClr val="397BB1"/>
                </a:solidFill>
              </a:defRPr>
            </a:lvl4pPr>
            <a:lvl5pPr>
              <a:defRPr>
                <a:solidFill>
                  <a:srgbClr val="397BB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299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slide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3" y="1557338"/>
            <a:ext cx="8207375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87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y 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4" y="2852936"/>
            <a:ext cx="3744416" cy="720080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61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835696" y="3573016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www.employment-studies.co.uk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1835696" y="2895908"/>
            <a:ext cx="35283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b="1" dirty="0">
                <a:solidFill>
                  <a:srgbClr val="397BB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4142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87624" y="5949280"/>
            <a:ext cx="6336704" cy="6488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Source/caption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1115616" y="1556792"/>
            <a:ext cx="6480000" cy="43211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91192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84848"/>
                </a:solidFill>
              </a:defRPr>
            </a:lvl1pPr>
            <a:lvl2pPr>
              <a:defRPr>
                <a:solidFill>
                  <a:srgbClr val="484848"/>
                </a:solidFill>
              </a:defRPr>
            </a:lvl2pPr>
            <a:lvl3pPr>
              <a:defRPr>
                <a:solidFill>
                  <a:srgbClr val="484848"/>
                </a:solidFill>
              </a:defRPr>
            </a:lvl3pPr>
            <a:lvl4pPr>
              <a:defRPr>
                <a:solidFill>
                  <a:srgbClr val="484848"/>
                </a:solidFill>
              </a:defRPr>
            </a:lvl4pPr>
            <a:lvl5pPr>
              <a:defRPr>
                <a:solidFill>
                  <a:srgbClr val="48484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2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183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6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61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0"/>
          <a:stretch/>
        </p:blipFill>
        <p:spPr>
          <a:xfrm>
            <a:off x="-9525" y="4581128"/>
            <a:ext cx="9144000" cy="22768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0" name="Picture 3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82889"/>
            <a:ext cx="792088" cy="93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0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4" r:id="rId3"/>
    <p:sldLayoutId id="2147483663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397BB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97BB1"/>
        </a:buClr>
        <a:buSzPct val="85000"/>
        <a:buFont typeface="Wingdings" panose="05000000000000000000" pitchFamily="2" charset="2"/>
        <a:buChar char="§"/>
        <a:defRPr lang="en-US" sz="3200" kern="1200" dirty="0" smtClean="0">
          <a:solidFill>
            <a:srgbClr val="48484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97BB1"/>
        </a:buClr>
        <a:buSzPct val="105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8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44" b="37222"/>
          <a:stretch/>
        </p:blipFill>
        <p:spPr>
          <a:xfrm>
            <a:off x="-6102" y="4802956"/>
            <a:ext cx="9144000" cy="206084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17" descr="logo_for_pp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1" y="6328370"/>
            <a:ext cx="719138" cy="48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0" r:id="rId2"/>
    <p:sldLayoutId id="2147483656" r:id="rId3"/>
    <p:sldLayoutId id="2147483653" r:id="rId4"/>
    <p:sldLayoutId id="2147483652" r:id="rId5"/>
    <p:sldLayoutId id="2147483654" r:id="rId6"/>
    <p:sldLayoutId id="2147483655" r:id="rId7"/>
    <p:sldLayoutId id="2147483676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397BB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97BB1"/>
        </a:buClr>
        <a:buSzPct val="85000"/>
        <a:buFont typeface="Wingdings" panose="05000000000000000000" pitchFamily="2" charset="2"/>
        <a:buChar char="§"/>
        <a:defRPr sz="3200" kern="1200">
          <a:solidFill>
            <a:srgbClr val="48484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97BB1"/>
        </a:buClr>
        <a:buSzPct val="105000"/>
        <a:buFont typeface="Arial" panose="020B0604020202020204" pitchFamily="34" charset="0"/>
        <a:buChar char="•"/>
        <a:defRPr sz="2800" kern="1200">
          <a:solidFill>
            <a:srgbClr val="48484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0000"/>
        <a:buFont typeface="Wingdings" panose="05000000000000000000" pitchFamily="2" charset="2"/>
        <a:buChar char="§"/>
        <a:defRPr sz="2400" kern="1200">
          <a:solidFill>
            <a:srgbClr val="48484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rgbClr val="48484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5000"/>
        <a:buFont typeface="Arial" panose="020B0604020202020204" pitchFamily="34" charset="0"/>
        <a:buChar char="•"/>
        <a:defRPr sz="2000" kern="1200">
          <a:solidFill>
            <a:srgbClr val="4848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44" b="37222"/>
          <a:stretch/>
        </p:blipFill>
        <p:spPr>
          <a:xfrm>
            <a:off x="-6102" y="4802956"/>
            <a:ext cx="9144000" cy="206084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83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397BB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97BB1"/>
        </a:buClr>
        <a:buSzPct val="85000"/>
        <a:buFont typeface="Wingdings" panose="05000000000000000000" pitchFamily="2" charset="2"/>
        <a:buChar char="§"/>
        <a:defRPr sz="3200" kern="1200">
          <a:solidFill>
            <a:srgbClr val="48484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97BB1"/>
        </a:buClr>
        <a:buSzPct val="105000"/>
        <a:buFont typeface="Arial" panose="020B0604020202020204" pitchFamily="34" charset="0"/>
        <a:buChar char="•"/>
        <a:defRPr sz="2800" kern="1200">
          <a:solidFill>
            <a:srgbClr val="48484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0000"/>
        <a:buFont typeface="Wingdings" panose="05000000000000000000" pitchFamily="2" charset="2"/>
        <a:buChar char="§"/>
        <a:defRPr sz="2400" kern="1200">
          <a:solidFill>
            <a:srgbClr val="48484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rgbClr val="48484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105000"/>
        <a:buFont typeface="Arial" panose="020B0604020202020204" pitchFamily="34" charset="0"/>
        <a:buChar char="•"/>
        <a:defRPr sz="2000" kern="1200">
          <a:solidFill>
            <a:srgbClr val="4848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3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397BB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97BB1"/>
        </a:buClr>
        <a:buSzPct val="85000"/>
        <a:buFont typeface="Wingdings" panose="05000000000000000000" pitchFamily="2" charset="2"/>
        <a:buChar char="§"/>
        <a:defRPr sz="3200" kern="1200">
          <a:solidFill>
            <a:srgbClr val="48484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97BB1"/>
        </a:buClr>
        <a:buSzPct val="85000"/>
        <a:buFont typeface="Arial" panose="020B0604020202020204" pitchFamily="34" charset="0"/>
        <a:buChar char="•"/>
        <a:defRPr sz="2800" kern="1200">
          <a:solidFill>
            <a:srgbClr val="48484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85000"/>
        <a:buFont typeface="Wingdings" panose="05000000000000000000" pitchFamily="2" charset="2"/>
        <a:buChar char="§"/>
        <a:defRPr sz="2400" kern="1200">
          <a:solidFill>
            <a:srgbClr val="48484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85000"/>
        <a:buFont typeface="Courier New" panose="02070309020205020404" pitchFamily="49" charset="0"/>
        <a:buChar char="o"/>
        <a:defRPr sz="2000" kern="1200">
          <a:solidFill>
            <a:srgbClr val="48484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>
            <a:lumMod val="60000"/>
            <a:lumOff val="40000"/>
          </a:schemeClr>
        </a:buClr>
        <a:buSzPct val="85000"/>
        <a:buFont typeface="Arial" panose="020B0604020202020204" pitchFamily="34" charset="0"/>
        <a:buChar char="•"/>
        <a:defRPr sz="2000" kern="1200">
          <a:solidFill>
            <a:srgbClr val="48484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ployment-studies.co.uk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Embedding health coaching in provider organisations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Dr Alison Carter, Principal Research Fellow, IES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26 September 2016  Liverpool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69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Proposed workshop</a:t>
            </a:r>
            <a:r>
              <a:rPr lang="en-US" sz="3200" b="1" dirty="0"/>
              <a:t> agenda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4360745"/>
              </p:ext>
            </p:extLst>
          </p:nvPr>
        </p:nvGraphicFramePr>
        <p:xfrm>
          <a:off x="806026" y="1370364"/>
          <a:ext cx="7495400" cy="524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67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Seashell Model of Embedding Change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052736"/>
            <a:ext cx="6444031" cy="54316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6484403"/>
            <a:ext cx="5032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397BB1"/>
              </a:buClr>
              <a:buSzPct val="85000"/>
            </a:pPr>
            <a:r>
              <a:rPr lang="en-GB" sz="1200" dirty="0">
                <a:solidFill>
                  <a:srgbClr val="484848"/>
                </a:solidFill>
              </a:rPr>
              <a:t>Source:  Carter, 2016 (adapted from Bevan, Plesk &amp; </a:t>
            </a:r>
            <a:r>
              <a:rPr lang="en-GB" sz="1200" dirty="0" err="1">
                <a:solidFill>
                  <a:srgbClr val="484848"/>
                </a:solidFill>
              </a:rPr>
              <a:t>Winstanley</a:t>
            </a:r>
            <a:r>
              <a:rPr lang="en-GB" sz="1200" dirty="0">
                <a:solidFill>
                  <a:srgbClr val="484848"/>
                </a:solidFill>
              </a:rPr>
              <a:t>, 2011) </a:t>
            </a:r>
          </a:p>
        </p:txBody>
      </p:sp>
    </p:spTree>
    <p:extLst>
      <p:ext uri="{BB962C8B-B14F-4D97-AF65-F5344CB8AC3E}">
        <p14:creationId xmlns:p14="http://schemas.microsoft.com/office/powerpoint/2010/main" val="1501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397BB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entury Gothic" charset="0"/>
              </a:rPr>
              <a:t>Embedding Health Coaching Checklist</a:t>
            </a:r>
          </a:p>
        </p:txBody>
      </p:sp>
      <p:pic>
        <p:nvPicPr>
          <p:cNvPr id="1027" name="Picture 3" descr="C:\Users\Mary Wayne Office\AppData\Local\Microsoft\Windows\Temporary Internet Files\Content.IE5\XMZF5AWR\writing%20symbol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885" y="1988840"/>
            <a:ext cx="2909231" cy="244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Vision</a:t>
            </a:r>
          </a:p>
          <a:p>
            <a:r>
              <a:rPr lang="en-GB" dirty="0"/>
              <a:t>Describe</a:t>
            </a:r>
          </a:p>
          <a:p>
            <a:r>
              <a:rPr lang="en-GB" dirty="0"/>
              <a:t>Train clinicians</a:t>
            </a:r>
          </a:p>
          <a:p>
            <a:r>
              <a:rPr lang="en-GB" dirty="0"/>
              <a:t>Deliver to patients</a:t>
            </a:r>
          </a:p>
          <a:p>
            <a:r>
              <a:rPr lang="en-GB" dirty="0"/>
              <a:t>Review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34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77597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7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Thank you!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2492476" y="3276600"/>
            <a:ext cx="50318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hlinkClick r:id="rId2"/>
              </a:rPr>
              <a:t>Alison.carter@employment-studies.co.uk</a:t>
            </a:r>
          </a:p>
          <a:p>
            <a:endParaRPr lang="en-GB" sz="2000" dirty="0">
              <a:hlinkClick r:id="rId2"/>
            </a:endParaRPr>
          </a:p>
          <a:p>
            <a:r>
              <a:rPr lang="en-GB" sz="2000" dirty="0">
                <a:hlinkClick r:id="rId2"/>
              </a:rPr>
              <a:t>www.employment-studies.co.uk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72068418"/>
      </p:ext>
    </p:extLst>
  </p:cSld>
  <p:clrMapOvr>
    <a:masterClrMapping/>
  </p:clrMapOvr>
</p:sld>
</file>

<file path=ppt/theme/theme1.xml><?xml version="1.0" encoding="utf-8"?>
<a:theme xmlns:a="http://schemas.openxmlformats.org/drawingml/2006/main" name="Coaching+for+Change+PRESENTATION+for+IES+42215+MWB+Draft+-+on+IES+Template">
  <a:themeElements>
    <a:clrScheme name="IES colours">
      <a:dk1>
        <a:srgbClr val="484848"/>
      </a:dk1>
      <a:lt1>
        <a:sysClr val="window" lastClr="FFFFFF"/>
      </a:lt1>
      <a:dk2>
        <a:srgbClr val="397BB1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 slides">
  <a:themeElements>
    <a:clrScheme name="IES colours">
      <a:dk1>
        <a:srgbClr val="484848"/>
      </a:dk1>
      <a:lt1>
        <a:sysClr val="window" lastClr="FFFFFF"/>
      </a:lt1>
      <a:dk2>
        <a:srgbClr val="397BB1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spcBef>
            <a:spcPct val="20000"/>
          </a:spcBef>
          <a:buClr>
            <a:srgbClr val="397BB1"/>
          </a:buClr>
          <a:buSzPct val="85000"/>
          <a:buFont typeface="Wingdings" panose="05000000000000000000" pitchFamily="2" charset="2"/>
          <a:buChar char="§"/>
          <a:defRPr sz="3200" dirty="0">
            <a:solidFill>
              <a:srgbClr val="484848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Swirl no logo">
  <a:themeElements>
    <a:clrScheme name="IES colours">
      <a:dk1>
        <a:srgbClr val="484848"/>
      </a:dk1>
      <a:lt1>
        <a:sysClr val="window" lastClr="FFFFFF"/>
      </a:lt1>
      <a:dk2>
        <a:srgbClr val="397BB1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spcBef>
            <a:spcPct val="20000"/>
          </a:spcBef>
          <a:buClr>
            <a:srgbClr val="397BB1"/>
          </a:buClr>
          <a:buSzPct val="85000"/>
          <a:buFont typeface="Wingdings" panose="05000000000000000000" pitchFamily="2" charset="2"/>
          <a:buChar char="§"/>
          <a:defRPr sz="3200" dirty="0">
            <a:solidFill>
              <a:srgbClr val="484848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Plain slides no logo">
  <a:themeElements>
    <a:clrScheme name="IES colours">
      <a:dk1>
        <a:srgbClr val="484848"/>
      </a:dk1>
      <a:lt1>
        <a:sysClr val="window" lastClr="FFFFFF"/>
      </a:lt1>
      <a:dk2>
        <a:srgbClr val="397BB1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Coaching+for+Change+PRESENTATION+for+IES+42215+MWB+Draft+-+on+IES+Template</Template>
  <TotalTime>356</TotalTime>
  <Words>80</Words>
  <Application>Microsoft Office PowerPoint</Application>
  <PresentationFormat>On-screen Show (4:3)</PresentationFormat>
  <Paragraphs>26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Trebuchet MS</vt:lpstr>
      <vt:lpstr>Wingdings</vt:lpstr>
      <vt:lpstr>Coaching+for+Change+PRESENTATION+for+IES+42215+MWB+Draft+-+on+IES+Template</vt:lpstr>
      <vt:lpstr>Standard slides</vt:lpstr>
      <vt:lpstr>Swirl no logo</vt:lpstr>
      <vt:lpstr>Plain slides no logo</vt:lpstr>
      <vt:lpstr>Embedding health coaching in provider organisations</vt:lpstr>
      <vt:lpstr>Proposed workshop agenda</vt:lpstr>
      <vt:lpstr>Seashell Model of Embedding Change</vt:lpstr>
      <vt:lpstr>  </vt:lpstr>
      <vt:lpstr>PowerPoint Presentation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Coaching for Organisational Change</dc:title>
  <dc:creator>Alison Carter</dc:creator>
  <cp:lastModifiedBy>Alison Carter</cp:lastModifiedBy>
  <cp:revision>70</cp:revision>
  <cp:lastPrinted>2015-04-09T16:30:46Z</cp:lastPrinted>
  <dcterms:created xsi:type="dcterms:W3CDTF">2015-04-04T14:25:26Z</dcterms:created>
  <dcterms:modified xsi:type="dcterms:W3CDTF">2016-08-23T12:11:17Z</dcterms:modified>
</cp:coreProperties>
</file>